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63" r:id="rId6"/>
    <p:sldId id="266" r:id="rId7"/>
    <p:sldId id="267" r:id="rId8"/>
    <p:sldId id="268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68F46-25DA-47CC-ABA3-C0FB07B4711B}" type="doc">
      <dgm:prSet loTypeId="urn:microsoft.com/office/officeart/2005/8/layout/list1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A254425-6E50-4A1C-9849-31CFEBF2E172}">
      <dgm:prSet phldrT="[Текст]"/>
      <dgm:spPr/>
      <dgm:t>
        <a:bodyPr/>
        <a:lstStyle/>
        <a:p>
          <a:r>
            <a:rPr lang="ru-RU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проекта</a:t>
          </a:r>
        </a:p>
      </dgm:t>
    </dgm:pt>
    <dgm:pt modelId="{1B1A1E17-397B-4AC7-8EC6-647EAECC232D}" type="parTrans" cxnId="{14592BFC-7890-451E-B4B3-861FADB3A1AA}">
      <dgm:prSet/>
      <dgm:spPr/>
      <dgm:t>
        <a:bodyPr/>
        <a:lstStyle/>
        <a:p>
          <a:endParaRPr lang="ru-RU"/>
        </a:p>
      </dgm:t>
    </dgm:pt>
    <dgm:pt modelId="{F4044A18-1292-45A6-BA8B-870D33C9E2F8}" type="sibTrans" cxnId="{14592BFC-7890-451E-B4B3-861FADB3A1AA}">
      <dgm:prSet/>
      <dgm:spPr/>
      <dgm:t>
        <a:bodyPr/>
        <a:lstStyle/>
        <a:p>
          <a:endParaRPr lang="ru-RU"/>
        </a:p>
      </dgm:t>
    </dgm:pt>
    <dgm:pt modelId="{EE5C7D39-448C-4487-94A9-FF807A65B7B5}">
      <dgm:prSet phldrT="[Текст]"/>
      <dgm:spPr/>
      <dgm:t>
        <a:bodyPr/>
        <a:lstStyle/>
        <a:p>
          <a:r>
            <a:rPr lang="ru-RU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Период реализации</a:t>
          </a:r>
        </a:p>
      </dgm:t>
    </dgm:pt>
    <dgm:pt modelId="{C394B36B-3374-4299-BD5F-0213711EBBB3}" type="parTrans" cxnId="{186959F6-F640-47BB-B185-79BC48D8EEC0}">
      <dgm:prSet/>
      <dgm:spPr/>
      <dgm:t>
        <a:bodyPr/>
        <a:lstStyle/>
        <a:p>
          <a:endParaRPr lang="ru-RU"/>
        </a:p>
      </dgm:t>
    </dgm:pt>
    <dgm:pt modelId="{8C7933FA-33C7-4649-8842-5A14034ADC92}" type="sibTrans" cxnId="{186959F6-F640-47BB-B185-79BC48D8EEC0}">
      <dgm:prSet/>
      <dgm:spPr/>
      <dgm:t>
        <a:bodyPr/>
        <a:lstStyle/>
        <a:p>
          <a:endParaRPr lang="ru-RU"/>
        </a:p>
      </dgm:t>
    </dgm:pt>
    <dgm:pt modelId="{CE10CC07-3493-426F-894F-073B4F354BD2}">
      <dgm:prSet phldrT="[Текст]"/>
      <dgm:spPr/>
      <dgm:t>
        <a:bodyPr/>
        <a:lstStyle/>
        <a:p>
          <a:r>
            <a:rPr lang="ru-RU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инновационной деятельности</a:t>
          </a:r>
        </a:p>
      </dgm:t>
    </dgm:pt>
    <dgm:pt modelId="{039E05B8-8635-4BD9-B92A-98FD715E71EE}" type="parTrans" cxnId="{E2C5DA97-39C2-488C-B3E8-1304AAAAB054}">
      <dgm:prSet/>
      <dgm:spPr/>
      <dgm:t>
        <a:bodyPr/>
        <a:lstStyle/>
        <a:p>
          <a:endParaRPr lang="ru-RU"/>
        </a:p>
      </dgm:t>
    </dgm:pt>
    <dgm:pt modelId="{EA7B8491-9E38-4EDC-B8F6-3326BBA63F56}" type="sibTrans" cxnId="{E2C5DA97-39C2-488C-B3E8-1304AAAAB054}">
      <dgm:prSet/>
      <dgm:spPr/>
      <dgm:t>
        <a:bodyPr/>
        <a:lstStyle/>
        <a:p>
          <a:endParaRPr lang="ru-RU"/>
        </a:p>
      </dgm:t>
    </dgm:pt>
    <dgm:pt modelId="{054F488A-0F86-4F54-A7D9-29E25DB6DB67}">
      <dgm:prSet custT="1"/>
      <dgm:spPr/>
      <dgm:t>
        <a:bodyPr/>
        <a:lstStyle/>
        <a:p>
          <a:pPr>
            <a:buNone/>
          </a:pPr>
          <a:r>
            <a: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2023-2025 гг.</a:t>
          </a:r>
          <a:endParaRPr lang="ru-RU" sz="20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ECF58-9B88-4D8A-9E74-22879F928AC7}" type="parTrans" cxnId="{A3B97791-087B-4C45-A8B3-0952E524F321}">
      <dgm:prSet/>
      <dgm:spPr/>
      <dgm:t>
        <a:bodyPr/>
        <a:lstStyle/>
        <a:p>
          <a:endParaRPr lang="ru-RU"/>
        </a:p>
      </dgm:t>
    </dgm:pt>
    <dgm:pt modelId="{360B3629-661D-4785-99A8-65FBAD49215F}" type="sibTrans" cxnId="{A3B97791-087B-4C45-A8B3-0952E524F321}">
      <dgm:prSet/>
      <dgm:spPr/>
      <dgm:t>
        <a:bodyPr/>
        <a:lstStyle/>
        <a:p>
          <a:endParaRPr lang="ru-RU"/>
        </a:p>
      </dgm:t>
    </dgm:pt>
    <dgm:pt modelId="{9547E259-571B-4B27-A746-86575EBA8F47}">
      <dgm:prSet custT="1"/>
      <dgm:spPr/>
      <dgm:t>
        <a:bodyPr/>
        <a:lstStyle/>
        <a:p>
          <a:pPr marL="0" indent="0">
            <a:buFont typeface="+mj-lt"/>
            <a:buNone/>
          </a:pPr>
          <a:r>
            <a:rPr lang="ru-RU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Инновационная деятельность проекта направлена на разработку, апробацию и внедрение программы менторства, а также повышение эффективности управления практическим обучением на предприятии.</a:t>
          </a:r>
          <a:endParaRPr lang="ru-RU" sz="1600" dirty="0">
            <a:solidFill>
              <a:srgbClr val="C00000"/>
            </a:solidFill>
          </a:endParaRPr>
        </a:p>
      </dgm:t>
    </dgm:pt>
    <dgm:pt modelId="{19126A37-90A0-472E-91FD-9D7E210CF7D9}" type="parTrans" cxnId="{4C1EAB4F-E81D-4FB3-B8E1-8E10786B84AE}">
      <dgm:prSet/>
      <dgm:spPr/>
      <dgm:t>
        <a:bodyPr/>
        <a:lstStyle/>
        <a:p>
          <a:endParaRPr lang="ru-RU"/>
        </a:p>
      </dgm:t>
    </dgm:pt>
    <dgm:pt modelId="{BD5B4CED-7579-44F0-B81A-5ABECE3A0DA2}" type="sibTrans" cxnId="{4C1EAB4F-E81D-4FB3-B8E1-8E10786B84AE}">
      <dgm:prSet/>
      <dgm:spPr/>
      <dgm:t>
        <a:bodyPr/>
        <a:lstStyle/>
        <a:p>
          <a:endParaRPr lang="ru-RU"/>
        </a:p>
      </dgm:t>
    </dgm:pt>
    <dgm:pt modelId="{3549CD35-6325-4267-8BF2-EDE7AF9F862F}">
      <dgm:prSet custT="1"/>
      <dgm:spPr/>
      <dgm:t>
        <a:bodyPr/>
        <a:lstStyle/>
        <a:p>
          <a:pPr marL="0" indent="0">
            <a:buNone/>
          </a:pPr>
          <a:r>
            <a:rPr kumimoji="0" lang="ru-RU" sz="1800" b="1" i="1" u="none" strike="noStrike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Менторская поддержка социальных партнеров как инструмент повышения качества практической подготовки</a:t>
          </a:r>
          <a:endParaRPr lang="ru-RU" sz="1800" b="1" i="1" dirty="0">
            <a:solidFill>
              <a:srgbClr val="C00000"/>
            </a:solidFill>
          </a:endParaRPr>
        </a:p>
      </dgm:t>
    </dgm:pt>
    <dgm:pt modelId="{4A7A91F9-8199-4265-8A67-D78EB0F5BE16}" type="sibTrans" cxnId="{B592D9ED-9F61-42C4-B63F-717B59F57221}">
      <dgm:prSet/>
      <dgm:spPr/>
      <dgm:t>
        <a:bodyPr/>
        <a:lstStyle/>
        <a:p>
          <a:endParaRPr lang="ru-RU"/>
        </a:p>
      </dgm:t>
    </dgm:pt>
    <dgm:pt modelId="{04C3C1A9-DBC5-402A-8FEC-A26F12D2FD88}" type="parTrans" cxnId="{B592D9ED-9F61-42C4-B63F-717B59F57221}">
      <dgm:prSet/>
      <dgm:spPr/>
      <dgm:t>
        <a:bodyPr/>
        <a:lstStyle/>
        <a:p>
          <a:endParaRPr lang="ru-RU"/>
        </a:p>
      </dgm:t>
    </dgm:pt>
    <dgm:pt modelId="{92C9DF9F-747D-46E0-BE19-488F8CD7BC47}">
      <dgm:prSet/>
      <dgm:spPr/>
      <dgm:t>
        <a:bodyPr/>
        <a:lstStyle/>
        <a:p>
          <a:r>
            <a:rPr lang="ru-RU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значимость проекта</a:t>
          </a:r>
        </a:p>
      </dgm:t>
    </dgm:pt>
    <dgm:pt modelId="{76B09AFA-3FF5-4057-8FC6-FB00D69F0A58}" type="parTrans" cxnId="{37F81A71-B77E-48D9-A5E5-D525AE125B43}">
      <dgm:prSet/>
      <dgm:spPr/>
      <dgm:t>
        <a:bodyPr/>
        <a:lstStyle/>
        <a:p>
          <a:endParaRPr lang="ru-RU"/>
        </a:p>
      </dgm:t>
    </dgm:pt>
    <dgm:pt modelId="{25306D23-670F-4369-9D2E-CC5D5A19B83B}" type="sibTrans" cxnId="{37F81A71-B77E-48D9-A5E5-D525AE125B43}">
      <dgm:prSet/>
      <dgm:spPr/>
      <dgm:t>
        <a:bodyPr/>
        <a:lstStyle/>
        <a:p>
          <a:endParaRPr lang="ru-RU"/>
        </a:p>
      </dgm:t>
    </dgm:pt>
    <dgm:pt modelId="{00E56DD3-5606-4B43-8455-50B3AFD36EF8}">
      <dgm:prSet custT="1"/>
      <dgm:spPr/>
      <dgm:t>
        <a:bodyPr/>
        <a:lstStyle/>
        <a:p>
          <a:pPr marL="0" indent="0" defTabSz="985838">
            <a:buNone/>
          </a:pPr>
          <a:r>
            <a:rPr lang="ru-RU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Менторская программа руководства производственной практикой апробирована и успешно зарекомендовала себя во взаимодействии с социальными партнерами ГБПОУ КК КИСТ. Процесс прохождения практики стал максимально эффективным для всех участников взаимодействия</a:t>
          </a:r>
          <a:r>
            <a: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033374DE-EF51-4227-9333-707CEF424CAC}" type="parTrans" cxnId="{CE519122-83AD-41ED-9828-6B8D1115C424}">
      <dgm:prSet/>
      <dgm:spPr/>
      <dgm:t>
        <a:bodyPr/>
        <a:lstStyle/>
        <a:p>
          <a:endParaRPr lang="ru-RU"/>
        </a:p>
      </dgm:t>
    </dgm:pt>
    <dgm:pt modelId="{D180DFB6-CFE5-498A-8EA4-AA97FDD1F1BE}" type="sibTrans" cxnId="{CE519122-83AD-41ED-9828-6B8D1115C424}">
      <dgm:prSet/>
      <dgm:spPr/>
      <dgm:t>
        <a:bodyPr/>
        <a:lstStyle/>
        <a:p>
          <a:endParaRPr lang="ru-RU"/>
        </a:p>
      </dgm:t>
    </dgm:pt>
    <dgm:pt modelId="{DDC72DE1-689E-46CE-A506-1F05F5675BF9}" type="pres">
      <dgm:prSet presAssocID="{C2F68F46-25DA-47CC-ABA3-C0FB07B471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BDA524-434C-4931-AE26-B64C92570EBE}" type="pres">
      <dgm:prSet presAssocID="{7A254425-6E50-4A1C-9849-31CFEBF2E172}" presName="parentLin" presStyleCnt="0"/>
      <dgm:spPr/>
    </dgm:pt>
    <dgm:pt modelId="{F1064B6A-6C5D-4F3F-AEB9-ECA4014F3EE2}" type="pres">
      <dgm:prSet presAssocID="{7A254425-6E50-4A1C-9849-31CFEBF2E17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09E0E55-3D7A-4FBF-8155-150A98F26F38}" type="pres">
      <dgm:prSet presAssocID="{7A254425-6E50-4A1C-9849-31CFEBF2E172}" presName="parentText" presStyleLbl="node1" presStyleIdx="0" presStyleCnt="4" custScaleX="75532" custScaleY="44322" custLinFactNeighborX="-4641" custLinFactNeighborY="-656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503D6-3E4B-4BAD-961C-F93A0E0363F8}" type="pres">
      <dgm:prSet presAssocID="{7A254425-6E50-4A1C-9849-31CFEBF2E172}" presName="negativeSpace" presStyleCnt="0"/>
      <dgm:spPr/>
    </dgm:pt>
    <dgm:pt modelId="{5EF9D2E9-B017-4DA5-A545-B4B611B6903B}" type="pres">
      <dgm:prSet presAssocID="{7A254425-6E50-4A1C-9849-31CFEBF2E172}" presName="childText" presStyleLbl="conFgAcc1" presStyleIdx="0" presStyleCnt="4" custScaleX="100000" custScaleY="68867" custLinFactY="-8843" custLinFactNeighborX="-38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D1F8D-4F3F-4D6E-84E1-A13EE509B769}" type="pres">
      <dgm:prSet presAssocID="{F4044A18-1292-45A6-BA8B-870D33C9E2F8}" presName="spaceBetweenRectangles" presStyleCnt="0"/>
      <dgm:spPr/>
    </dgm:pt>
    <dgm:pt modelId="{88471704-1362-4DD8-A2BB-0A1FC2B51A06}" type="pres">
      <dgm:prSet presAssocID="{EE5C7D39-448C-4487-94A9-FF807A65B7B5}" presName="parentLin" presStyleCnt="0"/>
      <dgm:spPr/>
    </dgm:pt>
    <dgm:pt modelId="{F6571AA6-A6E5-4C82-95B0-918CF87F4D60}" type="pres">
      <dgm:prSet presAssocID="{EE5C7D39-448C-4487-94A9-FF807A65B7B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35D0631-54FF-4F7C-9844-AF81703123FF}" type="pres">
      <dgm:prSet presAssocID="{EE5C7D39-448C-4487-94A9-FF807A65B7B5}" presName="parentText" presStyleLbl="node1" presStyleIdx="1" presStyleCnt="4" custScaleX="76063" custScaleY="36113" custLinFactNeighborX="-9317" custLinFactNeighborY="-407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66E4F-621A-4045-9ACA-786B7E5F1029}" type="pres">
      <dgm:prSet presAssocID="{EE5C7D39-448C-4487-94A9-FF807A65B7B5}" presName="negativeSpace" presStyleCnt="0"/>
      <dgm:spPr/>
    </dgm:pt>
    <dgm:pt modelId="{B1C5166A-8F6D-49A1-810A-51D7FAFFB03B}" type="pres">
      <dgm:prSet presAssocID="{EE5C7D39-448C-4487-94A9-FF807A65B7B5}" presName="childText" presStyleLbl="conFgAcc1" presStyleIdx="1" presStyleCnt="4" custScaleY="54277" custLinFactNeighborX="471" custLinFactNeighborY="18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A5763-C78F-41CF-A1E8-F59DBE595728}" type="pres">
      <dgm:prSet presAssocID="{8C7933FA-33C7-4649-8842-5A14034ADC92}" presName="spaceBetweenRectangles" presStyleCnt="0"/>
      <dgm:spPr/>
    </dgm:pt>
    <dgm:pt modelId="{F336F763-5AC6-419F-BFE8-6099AB55EBD3}" type="pres">
      <dgm:prSet presAssocID="{CE10CC07-3493-426F-894F-073B4F354BD2}" presName="parentLin" presStyleCnt="0"/>
      <dgm:spPr/>
    </dgm:pt>
    <dgm:pt modelId="{FD8833A7-FD15-4FD2-A8A9-D89D4B7534F0}" type="pres">
      <dgm:prSet presAssocID="{CE10CC07-3493-426F-894F-073B4F354BD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CCD6EBA-46DA-4750-ACFE-3CA8F7579D47}" type="pres">
      <dgm:prSet presAssocID="{CE10CC07-3493-426F-894F-073B4F354BD2}" presName="parentText" presStyleLbl="node1" presStyleIdx="2" presStyleCnt="4" custScaleX="76455" custScaleY="37184" custLinFactNeighborX="-11483" custLinFactNeighborY="-4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6E737-619B-460C-BB47-2002F1EA43A7}" type="pres">
      <dgm:prSet presAssocID="{CE10CC07-3493-426F-894F-073B4F354BD2}" presName="negativeSpace" presStyleCnt="0"/>
      <dgm:spPr/>
    </dgm:pt>
    <dgm:pt modelId="{6A23E0ED-F39F-4262-BE1A-6291E91A9C9C}" type="pres">
      <dgm:prSet presAssocID="{CE10CC07-3493-426F-894F-073B4F354BD2}" presName="childText" presStyleLbl="conFgAcc1" presStyleIdx="2" presStyleCnt="4" custScaleX="100000" custScaleY="84675" custLinFactY="2730" custLinFactNeighborX="-11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8E7D5-1CF7-424B-A848-272148A2D9C6}" type="pres">
      <dgm:prSet presAssocID="{EA7B8491-9E38-4EDC-B8F6-3326BBA63F56}" presName="spaceBetweenRectangles" presStyleCnt="0"/>
      <dgm:spPr/>
    </dgm:pt>
    <dgm:pt modelId="{8AE00AD4-6138-472B-87B5-743C0ACD362F}" type="pres">
      <dgm:prSet presAssocID="{92C9DF9F-747D-46E0-BE19-488F8CD7BC47}" presName="parentLin" presStyleCnt="0"/>
      <dgm:spPr/>
    </dgm:pt>
    <dgm:pt modelId="{F0B35235-6553-4DA2-A7AD-D82C9427E8C7}" type="pres">
      <dgm:prSet presAssocID="{92C9DF9F-747D-46E0-BE19-488F8CD7BC4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8B73AEA-AC23-477A-9B8B-0181FD8FA411}" type="pres">
      <dgm:prSet presAssocID="{92C9DF9F-747D-46E0-BE19-488F8CD7BC47}" presName="parentText" presStyleLbl="node1" presStyleIdx="3" presStyleCnt="4" custScaleX="75468" custScaleY="40284" custLinFactNeighborY="178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684BE-310A-41E1-B14B-0457CF2C3C42}" type="pres">
      <dgm:prSet presAssocID="{92C9DF9F-747D-46E0-BE19-488F8CD7BC47}" presName="negativeSpace" presStyleCnt="0"/>
      <dgm:spPr/>
    </dgm:pt>
    <dgm:pt modelId="{E8B1C35B-E628-486E-94E5-E4F3A7B242FB}" type="pres">
      <dgm:prSet presAssocID="{92C9DF9F-747D-46E0-BE19-488F8CD7BC47}" presName="childText" presStyleLbl="conFgAcc1" presStyleIdx="3" presStyleCnt="4" custScaleY="75729" custLinFactY="2382" custLinFactNeighborX="12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6959F6-F640-47BB-B185-79BC48D8EEC0}" srcId="{C2F68F46-25DA-47CC-ABA3-C0FB07B4711B}" destId="{EE5C7D39-448C-4487-94A9-FF807A65B7B5}" srcOrd="1" destOrd="0" parTransId="{C394B36B-3374-4299-BD5F-0213711EBBB3}" sibTransId="{8C7933FA-33C7-4649-8842-5A14034ADC92}"/>
    <dgm:cxn modelId="{37F81A71-B77E-48D9-A5E5-D525AE125B43}" srcId="{C2F68F46-25DA-47CC-ABA3-C0FB07B4711B}" destId="{92C9DF9F-747D-46E0-BE19-488F8CD7BC47}" srcOrd="3" destOrd="0" parTransId="{76B09AFA-3FF5-4057-8FC6-FB00D69F0A58}" sibTransId="{25306D23-670F-4369-9D2E-CC5D5A19B83B}"/>
    <dgm:cxn modelId="{B69F315C-D7F8-40E3-A790-528FC013C601}" type="presOf" srcId="{92C9DF9F-747D-46E0-BE19-488F8CD7BC47}" destId="{B8B73AEA-AC23-477A-9B8B-0181FD8FA411}" srcOrd="1" destOrd="0" presId="urn:microsoft.com/office/officeart/2005/8/layout/list1"/>
    <dgm:cxn modelId="{E53D3B48-1A4E-43F8-9E16-DBAB07CD76FA}" type="presOf" srcId="{EE5C7D39-448C-4487-94A9-FF807A65B7B5}" destId="{C35D0631-54FF-4F7C-9844-AF81703123FF}" srcOrd="1" destOrd="0" presId="urn:microsoft.com/office/officeart/2005/8/layout/list1"/>
    <dgm:cxn modelId="{AB62CC85-AEB4-43EE-9254-4E5723610A11}" type="presOf" srcId="{CE10CC07-3493-426F-894F-073B4F354BD2}" destId="{0CCD6EBA-46DA-4750-ACFE-3CA8F7579D47}" srcOrd="1" destOrd="0" presId="urn:microsoft.com/office/officeart/2005/8/layout/list1"/>
    <dgm:cxn modelId="{B592D9ED-9F61-42C4-B63F-717B59F57221}" srcId="{7A254425-6E50-4A1C-9849-31CFEBF2E172}" destId="{3549CD35-6325-4267-8BF2-EDE7AF9F862F}" srcOrd="0" destOrd="0" parTransId="{04C3C1A9-DBC5-402A-8FEC-A26F12D2FD88}" sibTransId="{4A7A91F9-8199-4265-8A67-D78EB0F5BE16}"/>
    <dgm:cxn modelId="{2F71CD9B-AF9F-4A9E-BC0F-3080A8DB2D27}" type="presOf" srcId="{92C9DF9F-747D-46E0-BE19-488F8CD7BC47}" destId="{F0B35235-6553-4DA2-A7AD-D82C9427E8C7}" srcOrd="0" destOrd="0" presId="urn:microsoft.com/office/officeart/2005/8/layout/list1"/>
    <dgm:cxn modelId="{844714CA-0D48-4F6D-9553-78EF31CDFE17}" type="presOf" srcId="{9547E259-571B-4B27-A746-86575EBA8F47}" destId="{6A23E0ED-F39F-4262-BE1A-6291E91A9C9C}" srcOrd="0" destOrd="0" presId="urn:microsoft.com/office/officeart/2005/8/layout/list1"/>
    <dgm:cxn modelId="{851F037F-2A17-4613-81EB-D2B59B3C150D}" type="presOf" srcId="{EE5C7D39-448C-4487-94A9-FF807A65B7B5}" destId="{F6571AA6-A6E5-4C82-95B0-918CF87F4D60}" srcOrd="0" destOrd="0" presId="urn:microsoft.com/office/officeart/2005/8/layout/list1"/>
    <dgm:cxn modelId="{E2C5DA97-39C2-488C-B3E8-1304AAAAB054}" srcId="{C2F68F46-25DA-47CC-ABA3-C0FB07B4711B}" destId="{CE10CC07-3493-426F-894F-073B4F354BD2}" srcOrd="2" destOrd="0" parTransId="{039E05B8-8635-4BD9-B92A-98FD715E71EE}" sibTransId="{EA7B8491-9E38-4EDC-B8F6-3326BBA63F56}"/>
    <dgm:cxn modelId="{15CF7BDD-997C-4ED3-ABEB-74B290D7BCCC}" type="presOf" srcId="{CE10CC07-3493-426F-894F-073B4F354BD2}" destId="{FD8833A7-FD15-4FD2-A8A9-D89D4B7534F0}" srcOrd="0" destOrd="0" presId="urn:microsoft.com/office/officeart/2005/8/layout/list1"/>
    <dgm:cxn modelId="{36B73B88-7B8F-49C1-94F5-881DAC8C6833}" type="presOf" srcId="{054F488A-0F86-4F54-A7D9-29E25DB6DB67}" destId="{B1C5166A-8F6D-49A1-810A-51D7FAFFB03B}" srcOrd="0" destOrd="0" presId="urn:microsoft.com/office/officeart/2005/8/layout/list1"/>
    <dgm:cxn modelId="{6927941E-6A0C-4A46-B058-D1AE6B28FCB7}" type="presOf" srcId="{7A254425-6E50-4A1C-9849-31CFEBF2E172}" destId="{F1064B6A-6C5D-4F3F-AEB9-ECA4014F3EE2}" srcOrd="0" destOrd="0" presId="urn:microsoft.com/office/officeart/2005/8/layout/list1"/>
    <dgm:cxn modelId="{14592BFC-7890-451E-B4B3-861FADB3A1AA}" srcId="{C2F68F46-25DA-47CC-ABA3-C0FB07B4711B}" destId="{7A254425-6E50-4A1C-9849-31CFEBF2E172}" srcOrd="0" destOrd="0" parTransId="{1B1A1E17-397B-4AC7-8EC6-647EAECC232D}" sibTransId="{F4044A18-1292-45A6-BA8B-870D33C9E2F8}"/>
    <dgm:cxn modelId="{BC58617E-30A9-43C6-8908-8E647ADD5CAB}" type="presOf" srcId="{C2F68F46-25DA-47CC-ABA3-C0FB07B4711B}" destId="{DDC72DE1-689E-46CE-A506-1F05F5675BF9}" srcOrd="0" destOrd="0" presId="urn:microsoft.com/office/officeart/2005/8/layout/list1"/>
    <dgm:cxn modelId="{4C1EAB4F-E81D-4FB3-B8E1-8E10786B84AE}" srcId="{CE10CC07-3493-426F-894F-073B4F354BD2}" destId="{9547E259-571B-4B27-A746-86575EBA8F47}" srcOrd="0" destOrd="0" parTransId="{19126A37-90A0-472E-91FD-9D7E210CF7D9}" sibTransId="{BD5B4CED-7579-44F0-B81A-5ABECE3A0DA2}"/>
    <dgm:cxn modelId="{3F4242CE-05F1-490C-88BA-64D08074589B}" type="presOf" srcId="{3549CD35-6325-4267-8BF2-EDE7AF9F862F}" destId="{5EF9D2E9-B017-4DA5-A545-B4B611B6903B}" srcOrd="0" destOrd="0" presId="urn:microsoft.com/office/officeart/2005/8/layout/list1"/>
    <dgm:cxn modelId="{CE519122-83AD-41ED-9828-6B8D1115C424}" srcId="{92C9DF9F-747D-46E0-BE19-488F8CD7BC47}" destId="{00E56DD3-5606-4B43-8455-50B3AFD36EF8}" srcOrd="0" destOrd="0" parTransId="{033374DE-EF51-4227-9333-707CEF424CAC}" sibTransId="{D180DFB6-CFE5-498A-8EA4-AA97FDD1F1BE}"/>
    <dgm:cxn modelId="{A3B97791-087B-4C45-A8B3-0952E524F321}" srcId="{EE5C7D39-448C-4487-94A9-FF807A65B7B5}" destId="{054F488A-0F86-4F54-A7D9-29E25DB6DB67}" srcOrd="0" destOrd="0" parTransId="{C89ECF58-9B88-4D8A-9E74-22879F928AC7}" sibTransId="{360B3629-661D-4785-99A8-65FBAD49215F}"/>
    <dgm:cxn modelId="{FA5D21BA-2BCB-47B1-9023-4132FA101A5A}" type="presOf" srcId="{00E56DD3-5606-4B43-8455-50B3AFD36EF8}" destId="{E8B1C35B-E628-486E-94E5-E4F3A7B242FB}" srcOrd="0" destOrd="0" presId="urn:microsoft.com/office/officeart/2005/8/layout/list1"/>
    <dgm:cxn modelId="{4ECE0112-D49F-4E96-864D-FA0599FFD3A9}" type="presOf" srcId="{7A254425-6E50-4A1C-9849-31CFEBF2E172}" destId="{A09E0E55-3D7A-4FBF-8155-150A98F26F38}" srcOrd="1" destOrd="0" presId="urn:microsoft.com/office/officeart/2005/8/layout/list1"/>
    <dgm:cxn modelId="{1D4724F7-D429-4C4F-AEBB-901CF3ABB3C1}" type="presParOf" srcId="{DDC72DE1-689E-46CE-A506-1F05F5675BF9}" destId="{A5BDA524-434C-4931-AE26-B64C92570EBE}" srcOrd="0" destOrd="0" presId="urn:microsoft.com/office/officeart/2005/8/layout/list1"/>
    <dgm:cxn modelId="{5248E920-EE28-48DE-9A09-3B20F85A9008}" type="presParOf" srcId="{A5BDA524-434C-4931-AE26-B64C92570EBE}" destId="{F1064B6A-6C5D-4F3F-AEB9-ECA4014F3EE2}" srcOrd="0" destOrd="0" presId="urn:microsoft.com/office/officeart/2005/8/layout/list1"/>
    <dgm:cxn modelId="{EB87F0BD-C33D-4E39-B825-48DAC4BB9495}" type="presParOf" srcId="{A5BDA524-434C-4931-AE26-B64C92570EBE}" destId="{A09E0E55-3D7A-4FBF-8155-150A98F26F38}" srcOrd="1" destOrd="0" presId="urn:microsoft.com/office/officeart/2005/8/layout/list1"/>
    <dgm:cxn modelId="{0BEBA835-85C6-4310-B219-1B3AF05D0043}" type="presParOf" srcId="{DDC72DE1-689E-46CE-A506-1F05F5675BF9}" destId="{5C6503D6-3E4B-4BAD-961C-F93A0E0363F8}" srcOrd="1" destOrd="0" presId="urn:microsoft.com/office/officeart/2005/8/layout/list1"/>
    <dgm:cxn modelId="{0CD92ED5-F80B-4F70-B6A5-48502FD8FD42}" type="presParOf" srcId="{DDC72DE1-689E-46CE-A506-1F05F5675BF9}" destId="{5EF9D2E9-B017-4DA5-A545-B4B611B6903B}" srcOrd="2" destOrd="0" presId="urn:microsoft.com/office/officeart/2005/8/layout/list1"/>
    <dgm:cxn modelId="{3C3769B6-93E3-40FE-A11B-B37B282EF377}" type="presParOf" srcId="{DDC72DE1-689E-46CE-A506-1F05F5675BF9}" destId="{AD0D1F8D-4F3F-4D6E-84E1-A13EE509B769}" srcOrd="3" destOrd="0" presId="urn:microsoft.com/office/officeart/2005/8/layout/list1"/>
    <dgm:cxn modelId="{D2007D57-ADCA-4297-AD86-862FBE474395}" type="presParOf" srcId="{DDC72DE1-689E-46CE-A506-1F05F5675BF9}" destId="{88471704-1362-4DD8-A2BB-0A1FC2B51A06}" srcOrd="4" destOrd="0" presId="urn:microsoft.com/office/officeart/2005/8/layout/list1"/>
    <dgm:cxn modelId="{B724B5B3-1711-476F-8BE5-1F2B37B063C3}" type="presParOf" srcId="{88471704-1362-4DD8-A2BB-0A1FC2B51A06}" destId="{F6571AA6-A6E5-4C82-95B0-918CF87F4D60}" srcOrd="0" destOrd="0" presId="urn:microsoft.com/office/officeart/2005/8/layout/list1"/>
    <dgm:cxn modelId="{08FAB0DB-26B0-425A-961A-8280AF443468}" type="presParOf" srcId="{88471704-1362-4DD8-A2BB-0A1FC2B51A06}" destId="{C35D0631-54FF-4F7C-9844-AF81703123FF}" srcOrd="1" destOrd="0" presId="urn:microsoft.com/office/officeart/2005/8/layout/list1"/>
    <dgm:cxn modelId="{3BA50FE6-02CE-43E9-9804-A6BDC119447D}" type="presParOf" srcId="{DDC72DE1-689E-46CE-A506-1F05F5675BF9}" destId="{7D266E4F-621A-4045-9ACA-786B7E5F1029}" srcOrd="5" destOrd="0" presId="urn:microsoft.com/office/officeart/2005/8/layout/list1"/>
    <dgm:cxn modelId="{B60704F9-F11C-4CED-8320-E39899F36430}" type="presParOf" srcId="{DDC72DE1-689E-46CE-A506-1F05F5675BF9}" destId="{B1C5166A-8F6D-49A1-810A-51D7FAFFB03B}" srcOrd="6" destOrd="0" presId="urn:microsoft.com/office/officeart/2005/8/layout/list1"/>
    <dgm:cxn modelId="{1DAFFA6A-DD37-4105-9620-93984177EA30}" type="presParOf" srcId="{DDC72DE1-689E-46CE-A506-1F05F5675BF9}" destId="{947A5763-C78F-41CF-A1E8-F59DBE595728}" srcOrd="7" destOrd="0" presId="urn:microsoft.com/office/officeart/2005/8/layout/list1"/>
    <dgm:cxn modelId="{324387A6-3297-4703-908F-22BFFC08FA36}" type="presParOf" srcId="{DDC72DE1-689E-46CE-A506-1F05F5675BF9}" destId="{F336F763-5AC6-419F-BFE8-6099AB55EBD3}" srcOrd="8" destOrd="0" presId="urn:microsoft.com/office/officeart/2005/8/layout/list1"/>
    <dgm:cxn modelId="{A891B48A-1295-4E4E-ABA4-8FAF6A596D67}" type="presParOf" srcId="{F336F763-5AC6-419F-BFE8-6099AB55EBD3}" destId="{FD8833A7-FD15-4FD2-A8A9-D89D4B7534F0}" srcOrd="0" destOrd="0" presId="urn:microsoft.com/office/officeart/2005/8/layout/list1"/>
    <dgm:cxn modelId="{81D9854E-3C2F-489E-8545-76B9B4FEA946}" type="presParOf" srcId="{F336F763-5AC6-419F-BFE8-6099AB55EBD3}" destId="{0CCD6EBA-46DA-4750-ACFE-3CA8F7579D47}" srcOrd="1" destOrd="0" presId="urn:microsoft.com/office/officeart/2005/8/layout/list1"/>
    <dgm:cxn modelId="{4EF07A3E-C250-4612-9AB5-46E45B04AE35}" type="presParOf" srcId="{DDC72DE1-689E-46CE-A506-1F05F5675BF9}" destId="{02E6E737-619B-460C-BB47-2002F1EA43A7}" srcOrd="9" destOrd="0" presId="urn:microsoft.com/office/officeart/2005/8/layout/list1"/>
    <dgm:cxn modelId="{3EFBA309-7A8E-49C2-BEA9-741DFAD1D309}" type="presParOf" srcId="{DDC72DE1-689E-46CE-A506-1F05F5675BF9}" destId="{6A23E0ED-F39F-4262-BE1A-6291E91A9C9C}" srcOrd="10" destOrd="0" presId="urn:microsoft.com/office/officeart/2005/8/layout/list1"/>
    <dgm:cxn modelId="{53DD7E80-04F7-4997-BDD2-4E8E710E444B}" type="presParOf" srcId="{DDC72DE1-689E-46CE-A506-1F05F5675BF9}" destId="{A5D8E7D5-1CF7-424B-A848-272148A2D9C6}" srcOrd="11" destOrd="0" presId="urn:microsoft.com/office/officeart/2005/8/layout/list1"/>
    <dgm:cxn modelId="{F6329B3B-1BA5-4E99-BDF7-74D1EF50A25D}" type="presParOf" srcId="{DDC72DE1-689E-46CE-A506-1F05F5675BF9}" destId="{8AE00AD4-6138-472B-87B5-743C0ACD362F}" srcOrd="12" destOrd="0" presId="urn:microsoft.com/office/officeart/2005/8/layout/list1"/>
    <dgm:cxn modelId="{27966CC4-1822-4286-B2FC-288525B40584}" type="presParOf" srcId="{8AE00AD4-6138-472B-87B5-743C0ACD362F}" destId="{F0B35235-6553-4DA2-A7AD-D82C9427E8C7}" srcOrd="0" destOrd="0" presId="urn:microsoft.com/office/officeart/2005/8/layout/list1"/>
    <dgm:cxn modelId="{480F5C80-41D4-440C-9C25-6254277FBDFB}" type="presParOf" srcId="{8AE00AD4-6138-472B-87B5-743C0ACD362F}" destId="{B8B73AEA-AC23-477A-9B8B-0181FD8FA411}" srcOrd="1" destOrd="0" presId="urn:microsoft.com/office/officeart/2005/8/layout/list1"/>
    <dgm:cxn modelId="{E9705CF2-E4A2-4FEA-891A-E7CA4BB962E8}" type="presParOf" srcId="{DDC72DE1-689E-46CE-A506-1F05F5675BF9}" destId="{C18684BE-310A-41E1-B14B-0457CF2C3C42}" srcOrd="13" destOrd="0" presId="urn:microsoft.com/office/officeart/2005/8/layout/list1"/>
    <dgm:cxn modelId="{312D19DD-4ED3-444A-82FB-D1900E2BBEB2}" type="presParOf" srcId="{DDC72DE1-689E-46CE-A506-1F05F5675BF9}" destId="{E8B1C35B-E628-486E-94E5-E4F3A7B242F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FD0AC-D627-4CD3-B783-6E7FA475C127}" type="doc">
      <dgm:prSet loTypeId="urn:microsoft.com/office/officeart/2005/8/layout/matrix3" loCatId="matrix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5369696-6BC6-4E76-B4F6-C3A9E65F1F1F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Приказ «Об определении направлений работы в рамках инновационного проекта»</a:t>
          </a:r>
        </a:p>
      </dgm:t>
    </dgm:pt>
    <dgm:pt modelId="{D51944F0-9D75-4932-BD0B-952A544E162D}" type="parTrans" cxnId="{EEE5CD06-D2D3-4069-93CB-0CBA8CE682DC}">
      <dgm:prSet/>
      <dgm:spPr/>
      <dgm:t>
        <a:bodyPr/>
        <a:lstStyle/>
        <a:p>
          <a:endParaRPr lang="ru-RU"/>
        </a:p>
      </dgm:t>
    </dgm:pt>
    <dgm:pt modelId="{96191FA4-3C37-447B-97F3-4F679C6F5743}" type="sibTrans" cxnId="{EEE5CD06-D2D3-4069-93CB-0CBA8CE682DC}">
      <dgm:prSet/>
      <dgm:spPr/>
      <dgm:t>
        <a:bodyPr/>
        <a:lstStyle/>
        <a:p>
          <a:endParaRPr lang="ru-RU"/>
        </a:p>
      </dgm:t>
    </dgm:pt>
    <dgm:pt modelId="{4A74FCE0-C9FD-44A9-A9F1-F5BCAE9519DE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об инновационной площадке государственного бюджетного профессионального образовательного учреждений Краснодарского края «Крымский индустриально-строительный техникум»</a:t>
          </a:r>
        </a:p>
      </dgm:t>
    </dgm:pt>
    <dgm:pt modelId="{B97E74B1-F862-4659-A53D-CCC59657C63A}" type="parTrans" cxnId="{E82ABFEE-267F-4629-A7AE-D7DA997DB755}">
      <dgm:prSet/>
      <dgm:spPr/>
      <dgm:t>
        <a:bodyPr/>
        <a:lstStyle/>
        <a:p>
          <a:endParaRPr lang="ru-RU"/>
        </a:p>
      </dgm:t>
    </dgm:pt>
    <dgm:pt modelId="{52611AA5-1583-4FCA-9225-0CA1CAF4A51B}" type="sibTrans" cxnId="{E82ABFEE-267F-4629-A7AE-D7DA997DB755}">
      <dgm:prSet/>
      <dgm:spPr/>
      <dgm:t>
        <a:bodyPr/>
        <a:lstStyle/>
        <a:p>
          <a:endParaRPr lang="ru-RU"/>
        </a:p>
      </dgm:t>
    </dgm:pt>
    <dgm:pt modelId="{49BD1FEF-5293-478C-8B6B-50DEE5092978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изменений в положение о стимулирующих выплатах</a:t>
          </a:r>
        </a:p>
      </dgm:t>
    </dgm:pt>
    <dgm:pt modelId="{0B3AFF29-7DDB-4728-9D7A-B0E253D8270E}" type="parTrans" cxnId="{3AA4C642-2495-43A2-BDAA-86A75F1A8EAE}">
      <dgm:prSet/>
      <dgm:spPr/>
      <dgm:t>
        <a:bodyPr/>
        <a:lstStyle/>
        <a:p>
          <a:endParaRPr lang="ru-RU"/>
        </a:p>
      </dgm:t>
    </dgm:pt>
    <dgm:pt modelId="{EEDA05BA-4AAB-472E-B38E-D5125CA027CA}" type="sibTrans" cxnId="{3AA4C642-2495-43A2-BDAA-86A75F1A8EAE}">
      <dgm:prSet/>
      <dgm:spPr/>
      <dgm:t>
        <a:bodyPr/>
        <a:lstStyle/>
        <a:p>
          <a:endParaRPr lang="ru-RU"/>
        </a:p>
      </dgm:t>
    </dgm:pt>
    <dgm:pt modelId="{E91B67B4-6DBF-45DA-AC5F-6AC8584BF727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Соглашение на оказание комплексной информационной, консультационной услуги, способствующей реализации инновационного проекта «Менторская поддержка социальных партнеров как инструмент повышения качества практической подготовки»</a:t>
          </a:r>
        </a:p>
      </dgm:t>
    </dgm:pt>
    <dgm:pt modelId="{5BE0E05A-3C00-409C-A8BF-287799A3DDB4}" type="parTrans" cxnId="{AC5EC4F3-7FD3-4D25-A6DF-A5FD9C7C8B7D}">
      <dgm:prSet/>
      <dgm:spPr/>
      <dgm:t>
        <a:bodyPr/>
        <a:lstStyle/>
        <a:p>
          <a:endParaRPr lang="ru-RU"/>
        </a:p>
      </dgm:t>
    </dgm:pt>
    <dgm:pt modelId="{EB0C6B77-40EC-4C7E-9FF7-BB549FB4F1D1}" type="sibTrans" cxnId="{AC5EC4F3-7FD3-4D25-A6DF-A5FD9C7C8B7D}">
      <dgm:prSet/>
      <dgm:spPr/>
      <dgm:t>
        <a:bodyPr/>
        <a:lstStyle/>
        <a:p>
          <a:endParaRPr lang="ru-RU"/>
        </a:p>
      </dgm:t>
    </dgm:pt>
    <dgm:pt modelId="{527D6C21-D2B2-4449-B6FD-83DE88CAC8A0}" type="pres">
      <dgm:prSet presAssocID="{1B7FD0AC-D627-4CD3-B783-6E7FA475C12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8279B2-CEA4-454B-8F89-635B6907D649}" type="pres">
      <dgm:prSet presAssocID="{1B7FD0AC-D627-4CD3-B783-6E7FA475C127}" presName="diamond" presStyleLbl="bgShp" presStyleIdx="0" presStyleCnt="1" custLinFactNeighborY="1095"/>
      <dgm:spPr/>
    </dgm:pt>
    <dgm:pt modelId="{629160C9-5DA3-4925-9CC4-3C73193D88F8}" type="pres">
      <dgm:prSet presAssocID="{1B7FD0AC-D627-4CD3-B783-6E7FA475C12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917DC-34AA-442F-93B1-9B6D04B0E260}" type="pres">
      <dgm:prSet presAssocID="{1B7FD0AC-D627-4CD3-B783-6E7FA475C12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614CD-EF85-45D7-9DB4-EA8A433F9722}" type="pres">
      <dgm:prSet presAssocID="{1B7FD0AC-D627-4CD3-B783-6E7FA475C12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B1B83-8DF9-4410-932E-AEDB5A71DD20}" type="pres">
      <dgm:prSet presAssocID="{1B7FD0AC-D627-4CD3-B783-6E7FA475C12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2B672-8A2C-46FB-B82B-B2F4A7D89AC8}" type="presOf" srcId="{1B7FD0AC-D627-4CD3-B783-6E7FA475C127}" destId="{527D6C21-D2B2-4449-B6FD-83DE88CAC8A0}" srcOrd="0" destOrd="0" presId="urn:microsoft.com/office/officeart/2005/8/layout/matrix3"/>
    <dgm:cxn modelId="{91B799A4-C0BD-4405-AB6B-48ABE0619702}" type="presOf" srcId="{55369696-6BC6-4E76-B4F6-C3A9E65F1F1F}" destId="{629160C9-5DA3-4925-9CC4-3C73193D88F8}" srcOrd="0" destOrd="0" presId="urn:microsoft.com/office/officeart/2005/8/layout/matrix3"/>
    <dgm:cxn modelId="{81A30E76-63D7-49CA-944C-8C3C787B89A7}" type="presOf" srcId="{4A74FCE0-C9FD-44A9-A9F1-F5BCAE9519DE}" destId="{BF2917DC-34AA-442F-93B1-9B6D04B0E260}" srcOrd="0" destOrd="0" presId="urn:microsoft.com/office/officeart/2005/8/layout/matrix3"/>
    <dgm:cxn modelId="{AC5EC4F3-7FD3-4D25-A6DF-A5FD9C7C8B7D}" srcId="{1B7FD0AC-D627-4CD3-B783-6E7FA475C127}" destId="{E91B67B4-6DBF-45DA-AC5F-6AC8584BF727}" srcOrd="3" destOrd="0" parTransId="{5BE0E05A-3C00-409C-A8BF-287799A3DDB4}" sibTransId="{EB0C6B77-40EC-4C7E-9FF7-BB549FB4F1D1}"/>
    <dgm:cxn modelId="{6E5E6380-E5D5-49F7-A3D7-0FC5A6EBC09A}" type="presOf" srcId="{E91B67B4-6DBF-45DA-AC5F-6AC8584BF727}" destId="{0A9B1B83-8DF9-4410-932E-AEDB5A71DD20}" srcOrd="0" destOrd="0" presId="urn:microsoft.com/office/officeart/2005/8/layout/matrix3"/>
    <dgm:cxn modelId="{EEE5CD06-D2D3-4069-93CB-0CBA8CE682DC}" srcId="{1B7FD0AC-D627-4CD3-B783-6E7FA475C127}" destId="{55369696-6BC6-4E76-B4F6-C3A9E65F1F1F}" srcOrd="0" destOrd="0" parTransId="{D51944F0-9D75-4932-BD0B-952A544E162D}" sibTransId="{96191FA4-3C37-447B-97F3-4F679C6F5743}"/>
    <dgm:cxn modelId="{E82ABFEE-267F-4629-A7AE-D7DA997DB755}" srcId="{1B7FD0AC-D627-4CD3-B783-6E7FA475C127}" destId="{4A74FCE0-C9FD-44A9-A9F1-F5BCAE9519DE}" srcOrd="1" destOrd="0" parTransId="{B97E74B1-F862-4659-A53D-CCC59657C63A}" sibTransId="{52611AA5-1583-4FCA-9225-0CA1CAF4A51B}"/>
    <dgm:cxn modelId="{3AA4C642-2495-43A2-BDAA-86A75F1A8EAE}" srcId="{1B7FD0AC-D627-4CD3-B783-6E7FA475C127}" destId="{49BD1FEF-5293-478C-8B6B-50DEE5092978}" srcOrd="2" destOrd="0" parTransId="{0B3AFF29-7DDB-4728-9D7A-B0E253D8270E}" sibTransId="{EEDA05BA-4AAB-472E-B38E-D5125CA027CA}"/>
    <dgm:cxn modelId="{3A316D62-76DC-4032-9CE7-7FBC8750A046}" type="presOf" srcId="{49BD1FEF-5293-478C-8B6B-50DEE5092978}" destId="{585614CD-EF85-45D7-9DB4-EA8A433F9722}" srcOrd="0" destOrd="0" presId="urn:microsoft.com/office/officeart/2005/8/layout/matrix3"/>
    <dgm:cxn modelId="{B15B3E6B-7856-4376-9240-87E00061106F}" type="presParOf" srcId="{527D6C21-D2B2-4449-B6FD-83DE88CAC8A0}" destId="{6C8279B2-CEA4-454B-8F89-635B6907D649}" srcOrd="0" destOrd="0" presId="urn:microsoft.com/office/officeart/2005/8/layout/matrix3"/>
    <dgm:cxn modelId="{B488CA1C-9851-422D-B88D-F72784E1664E}" type="presParOf" srcId="{527D6C21-D2B2-4449-B6FD-83DE88CAC8A0}" destId="{629160C9-5DA3-4925-9CC4-3C73193D88F8}" srcOrd="1" destOrd="0" presId="urn:microsoft.com/office/officeart/2005/8/layout/matrix3"/>
    <dgm:cxn modelId="{9175E276-167E-4005-8D7D-FE47C882DC37}" type="presParOf" srcId="{527D6C21-D2B2-4449-B6FD-83DE88CAC8A0}" destId="{BF2917DC-34AA-442F-93B1-9B6D04B0E260}" srcOrd="2" destOrd="0" presId="urn:microsoft.com/office/officeart/2005/8/layout/matrix3"/>
    <dgm:cxn modelId="{CB237A15-4DB6-4DFC-BC39-C9145664D00F}" type="presParOf" srcId="{527D6C21-D2B2-4449-B6FD-83DE88CAC8A0}" destId="{585614CD-EF85-45D7-9DB4-EA8A433F9722}" srcOrd="3" destOrd="0" presId="urn:microsoft.com/office/officeart/2005/8/layout/matrix3"/>
    <dgm:cxn modelId="{EE1AB031-15F6-4649-BFE3-469CBF18F171}" type="presParOf" srcId="{527D6C21-D2B2-4449-B6FD-83DE88CAC8A0}" destId="{0A9B1B83-8DF9-4410-932E-AEDB5A71DD2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7B0-04CF-4469-BF02-803BE50D662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AECE-0CDA-446A-A468-50ABDA5EE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3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7B0-04CF-4469-BF02-803BE50D662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AECE-0CDA-446A-A468-50ABDA5EE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6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5EA07B0-04CF-4469-BF02-803BE50D662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588AECE-0CDA-446A-A468-50ABDA5EE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7B0-04CF-4469-BF02-803BE50D662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AECE-0CDA-446A-A468-50ABDA5EE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9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EA07B0-04CF-4469-BF02-803BE50D662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88AECE-0CDA-446A-A468-50ABDA5EE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75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7B0-04CF-4469-BF02-803BE50D662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AECE-0CDA-446A-A468-50ABDA5EE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7B0-04CF-4469-BF02-803BE50D662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AECE-0CDA-446A-A468-50ABDA5EE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0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7B0-04CF-4469-BF02-803BE50D662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AECE-0CDA-446A-A468-50ABDA5EE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0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7B0-04CF-4469-BF02-803BE50D662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AECE-0CDA-446A-A468-50ABDA5EE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2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7B0-04CF-4469-BF02-803BE50D662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AECE-0CDA-446A-A468-50ABDA5EE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43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7B0-04CF-4469-BF02-803BE50D662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AECE-0CDA-446A-A468-50ABDA5EE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4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5EA07B0-04CF-4469-BF02-803BE50D662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588AECE-0CDA-446A-A468-50ABDA5EE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42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82885"/>
            <a:ext cx="12191999" cy="2324911"/>
          </a:xfrm>
          <a:solidFill>
            <a:schemeClr val="tx1"/>
          </a:solidFill>
          <a:ln w="762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360363" marR="0" lvl="0" algn="ctr" defTabSz="8620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6350" algn="l"/>
              </a:tabLs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краевой инновационной площадки «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Менторская поддержка социальных партнеров как инструмент повышения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качества практической подготовки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2023 год</a:t>
            </a:r>
            <a:endParaRPr lang="ru-RU" sz="4400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59610" y="6539425"/>
            <a:ext cx="1929927" cy="31857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Крымск, 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81" y="128588"/>
            <a:ext cx="7615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Краснодарского края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Крымский индустриально-строительный техникум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209" t="43018" r="5116" b="26874"/>
          <a:stretch/>
        </p:blipFill>
        <p:spPr>
          <a:xfrm>
            <a:off x="738187" y="4330637"/>
            <a:ext cx="10772775" cy="21288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301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F99D145-6210-4BD9-BE2F-B4B207E0F5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4118" y="623444"/>
            <a:ext cx="9783763" cy="6155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cap="none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Продукты инновационной деятельности</a:t>
            </a:r>
            <a:endParaRPr lang="ru-RU" sz="4000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F60832-CD4F-4500-BAC4-C513B8442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1292" y="2125168"/>
            <a:ext cx="3140139" cy="1591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 дидактических материалов «Сборник сценариев менторской программы»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782A90-6276-42BE-B727-66E42BF324A5}"/>
              </a:ext>
            </a:extLst>
          </p:cNvPr>
          <p:cNvSpPr txBox="1"/>
          <p:nvPr/>
        </p:nvSpPr>
        <p:spPr>
          <a:xfrm>
            <a:off x="69943" y="4917837"/>
            <a:ext cx="34863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данных о потенциальных менторах из числа педагогов и обучающихся (создание базы менти)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0FE403-B025-45F1-8ABF-346D37AF5A5D}"/>
              </a:ext>
            </a:extLst>
          </p:cNvPr>
          <p:cNvSpPr txBox="1"/>
          <p:nvPr/>
        </p:nvSpPr>
        <p:spPr>
          <a:xfrm>
            <a:off x="69943" y="2604166"/>
            <a:ext cx="28058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социальными партнерами (создание базы менторов)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48DE94E-8E74-4ED5-8405-A073F2279668}"/>
              </a:ext>
            </a:extLst>
          </p:cNvPr>
          <p:cNvSpPr txBox="1"/>
          <p:nvPr/>
        </p:nvSpPr>
        <p:spPr>
          <a:xfrm>
            <a:off x="8663829" y="4403520"/>
            <a:ext cx="30676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 методических рекомендаций «Ключевые составляющие успешного взаимодействия менторской пары»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702461-452C-47C0-8BE6-5969B0144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27" t="16858" r="36724" b="6667"/>
          <a:stretch/>
        </p:blipFill>
        <p:spPr>
          <a:xfrm rot="20626708">
            <a:off x="3183765" y="1629678"/>
            <a:ext cx="3002944" cy="417400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A17EB74-97E6-47CA-8516-869069C9E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92" t="30804" r="62931" b="9091"/>
          <a:stretch/>
        </p:blipFill>
        <p:spPr>
          <a:xfrm rot="530847">
            <a:off x="5585659" y="2342531"/>
            <a:ext cx="2886685" cy="412197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5EAE8A7-8B71-4979-A64E-00C3376011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79537" l="24167" r="63802">
                        <a14:foregroundMark x1="23958" y1="35926" x2="46354" y2="26852"/>
                        <a14:foregroundMark x1="46354" y1="26852" x2="46354" y2="26852"/>
                        <a14:foregroundMark x1="26823" y1="29907" x2="32135" y2="28333"/>
                        <a14:foregroundMark x1="24167" y1="41389" x2="30156" y2="35000"/>
                        <a14:foregroundMark x1="30156" y1="35000" x2="31094" y2="34907"/>
                        <a14:foregroundMark x1="32240" y1="47500" x2="34896" y2="36944"/>
                        <a14:foregroundMark x1="34896" y1="36944" x2="52812" y2="31481"/>
                        <a14:foregroundMark x1="52812" y1="31481" x2="53229" y2="31019"/>
                        <a14:foregroundMark x1="40313" y1="57315" x2="43490" y2="43981"/>
                        <a14:foregroundMark x1="43490" y1="43981" x2="59167" y2="36574"/>
                        <a14:foregroundMark x1="59167" y1="36574" x2="61927" y2="36296"/>
                        <a14:foregroundMark x1="31823" y1="40185" x2="39375" y2="39722"/>
                        <a14:foregroundMark x1="39375" y1="39722" x2="32708" y2="38981"/>
                        <a14:foregroundMark x1="32708" y1="38981" x2="32708" y2="38981"/>
                        <a14:foregroundMark x1="40365" y1="49630" x2="47500" y2="40741"/>
                        <a14:foregroundMark x1="47500" y1="40741" x2="59688" y2="35278"/>
                        <a14:foregroundMark x1="46354" y1="43519" x2="51615" y2="42593"/>
                        <a14:foregroundMark x1="51615" y1="42593" x2="51615" y2="42593"/>
                        <a14:foregroundMark x1="40938" y1="45833" x2="43229" y2="41389"/>
                        <a14:foregroundMark x1="44375" y1="41852" x2="46302" y2="39167"/>
                        <a14:foregroundMark x1="53594" y1="36759" x2="58958" y2="35370"/>
                        <a14:foregroundMark x1="58958" y1="35370" x2="60573" y2="33333"/>
                        <a14:foregroundMark x1="60938" y1="33519" x2="63854" y2="36296"/>
                        <a14:foregroundMark x1="39896" y1="65093" x2="40365" y2="57870"/>
                        <a14:foregroundMark x1="40365" y1="57870" x2="40365" y2="57870"/>
                        <a14:foregroundMark x1="40521" y1="57315" x2="40521" y2="57315"/>
                        <a14:foregroundMark x1="25156" y1="54352" x2="25156" y2="47222"/>
                        <a14:foregroundMark x1="39115" y1="79537" x2="40990" y2="78981"/>
                        <a14:foregroundMark x1="25781" y1="32037" x2="27760" y2="28519"/>
                      </a14:backgroundRemoval>
                    </a14:imgEffect>
                  </a14:imgLayer>
                </a14:imgProps>
              </a:ext>
            </a:extLst>
          </a:blip>
          <a:srcRect l="20984" t="20993" r="33857" b="14894"/>
          <a:stretch/>
        </p:blipFill>
        <p:spPr>
          <a:xfrm>
            <a:off x="3898030" y="4775198"/>
            <a:ext cx="2775627" cy="221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0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56EF20F1-7737-4D29-8F4E-CCDC94A0F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591" t="30014" r="36939" b="24837"/>
          <a:stretch/>
        </p:blipFill>
        <p:spPr>
          <a:xfrm rot="20883139">
            <a:off x="9466928" y="1795160"/>
            <a:ext cx="2155953" cy="2674783"/>
          </a:xfrm>
          <a:ln w="28575">
            <a:solidFill>
              <a:schemeClr val="accent1"/>
            </a:solidFill>
          </a:ln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EDF404C-5C5C-4E2D-9F2F-8734C620A5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4118" y="623444"/>
            <a:ext cx="9783763" cy="6155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cap="none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Апробация проекта</a:t>
            </a:r>
            <a:endParaRPr lang="ru-RU" sz="4000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DF3AE2-ACFB-45EF-A2CB-1EAF5145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38" t="14610" r="58990" b="21418"/>
          <a:stretch/>
        </p:blipFill>
        <p:spPr>
          <a:xfrm>
            <a:off x="5818934" y="2048443"/>
            <a:ext cx="3093396" cy="43871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29B7EBF-1501-4471-A278-A857D97AC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67" t="23262" r="50662" b="46525"/>
          <a:stretch/>
        </p:blipFill>
        <p:spPr>
          <a:xfrm rot="476190">
            <a:off x="9205558" y="4447386"/>
            <a:ext cx="2678695" cy="207199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6C1ACB-6A86-4012-854E-039E0CBD6642}"/>
              </a:ext>
            </a:extLst>
          </p:cNvPr>
          <p:cNvSpPr txBox="1"/>
          <p:nvPr/>
        </p:nvSpPr>
        <p:spPr>
          <a:xfrm>
            <a:off x="177530" y="2107683"/>
            <a:ext cx="5162955" cy="4329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инновационных изменений в системе профессионального образования нашего техникума была разработана программа взаимодействия, которая содержит сценарии встреч ментора и менти.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Следуя этим сценариям, мы ознакомили нашего социального партнера с документацией по практике и вопросами из программы практики, которые должен изучить студент в период ее прохождения, а также получили обратную связь от менти на этапе знакомства и в рамках итоговой встречи в форме анкетирования, что позволило нам провести диагностику эффективности проекта.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2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EC81A10-8DCE-46D0-BBD2-3AA669581F1E}"/>
              </a:ext>
            </a:extLst>
          </p:cNvPr>
          <p:cNvSpPr txBox="1">
            <a:spLocks/>
          </p:cNvSpPr>
          <p:nvPr/>
        </p:nvSpPr>
        <p:spPr>
          <a:xfrm>
            <a:off x="798809" y="413393"/>
            <a:ext cx="5660357" cy="776023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0363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CF517DBA-3E71-4FEF-A9C9-8E1117D57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083120"/>
              </p:ext>
            </p:extLst>
          </p:nvPr>
        </p:nvGraphicFramePr>
        <p:xfrm>
          <a:off x="354518" y="1517515"/>
          <a:ext cx="7748621" cy="544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70" y="801404"/>
            <a:ext cx="2533009" cy="329162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8505643" y="2926717"/>
            <a:ext cx="2750186" cy="3731407"/>
            <a:chOff x="8505643" y="2926717"/>
            <a:chExt cx="2750186" cy="373140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643" y="2926717"/>
              <a:ext cx="2750186" cy="373140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795657" y="5388429"/>
              <a:ext cx="2373086" cy="36933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8681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81905"/>
            <a:ext cx="11101388" cy="13234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Обоснование значимости проекта для развития системы образования Краснодарского края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100262"/>
            <a:ext cx="80819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Подготовка специалистов среднего звена должна быть основана на интеграции науки, образования и производства. Благодаря внедрению менторской программы для руководителей практики, профессиональное образование приобретает конкретную профессиональную деятельность согласно запросам работодателей и обеспечивает конкурентоспособность специалистов Краснодарского края.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616" y="2593283"/>
            <a:ext cx="3444539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5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3F47D47-3816-439B-ACD4-8CA3C38DE2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8098" y="387161"/>
            <a:ext cx="9425933" cy="6155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cap="none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Нормативно-правовое обеспечение </a:t>
            </a:r>
            <a:r>
              <a:rPr lang="ru-RU" sz="40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кип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99F5B247-3D34-424C-897E-88FE122C3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127894"/>
              </p:ext>
            </p:extLst>
          </p:nvPr>
        </p:nvGraphicFramePr>
        <p:xfrm>
          <a:off x="-1063321" y="1087552"/>
          <a:ext cx="8695834" cy="621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21" y="2289928"/>
            <a:ext cx="4692156" cy="377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522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6BA876-DF8E-4750-A322-4F08BD23D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3" y="2954568"/>
            <a:ext cx="4963885" cy="2597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«Влияние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менторинга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организации практической подготовки студентов на качество образования» в рамках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научно-практической конференции с международным участием «Реализация ФГОС как механизм развития профессиональной компетентности педагога: инновационные технологии,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практики» (28.04.2023 г.)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Выступающий: </a:t>
            </a:r>
            <a:r>
              <a:rPr lang="ru-RU" sz="1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Сидиропуло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Полина Николаевна, 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преподаватель ГБПОУ КК 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КИСТ 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AB0276-EAF4-48EC-9F38-4DDFF3E41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64" y="402224"/>
            <a:ext cx="10028789" cy="1072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086" y="2122195"/>
            <a:ext cx="6268284" cy="449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7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AB0276-EAF4-48EC-9F38-4DDFF3E41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64" y="402224"/>
            <a:ext cx="10028789" cy="10729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F9EC210-1E25-4A6B-A07D-327FCC730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41" t="27943" r="14867" b="14610"/>
          <a:stretch/>
        </p:blipFill>
        <p:spPr>
          <a:xfrm>
            <a:off x="243272" y="2335092"/>
            <a:ext cx="5949784" cy="39895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BC7FA8-1CA0-40F0-A295-5E2F5BF142D6}"/>
              </a:ext>
            </a:extLst>
          </p:cNvPr>
          <p:cNvSpPr txBox="1"/>
          <p:nvPr/>
        </p:nvSpPr>
        <p:spPr>
          <a:xfrm>
            <a:off x="6345456" y="2646483"/>
            <a:ext cx="584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Участие в круглом столе «Практики наставничества в среднем профессиональном образовании: опыт, итоги, новации»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(ГБПОУ КК «Краснодарский машиностроительный колледж, 16.02.2023г.)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Выступающий: Золотарева Юлия Юрьевна, преподаватель ГБПОУ КК КИСТ</a:t>
            </a:r>
          </a:p>
        </p:txBody>
      </p:sp>
    </p:spTree>
    <p:extLst>
      <p:ext uri="{BB962C8B-B14F-4D97-AF65-F5344CB8AC3E}">
        <p14:creationId xmlns:p14="http://schemas.microsoft.com/office/powerpoint/2010/main" val="404059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AB0276-EAF4-48EC-9F38-4DDFF3E41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64" y="402224"/>
            <a:ext cx="10028789" cy="10729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00A1B0-9346-475B-B6D7-71D5BF5E2891}"/>
              </a:ext>
            </a:extLst>
          </p:cNvPr>
          <p:cNvSpPr txBox="1"/>
          <p:nvPr/>
        </p:nvSpPr>
        <p:spPr>
          <a:xfrm>
            <a:off x="8086249" y="2487365"/>
            <a:ext cx="37256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рабочих встреч с работодателем.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Ответственный: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Каймаканова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Григорьевна, преподаватель ГБПОУ КК КИСТ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DA44699-0AFF-48C4-A649-408080CBB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46" t="22552" r="32261" b="20333"/>
          <a:stretch/>
        </p:blipFill>
        <p:spPr>
          <a:xfrm>
            <a:off x="4012658" y="3240933"/>
            <a:ext cx="3378742" cy="33101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27" y="2033457"/>
            <a:ext cx="3382545" cy="336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7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AB0276-EAF4-48EC-9F38-4DDFF3E41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64" y="402224"/>
            <a:ext cx="10028789" cy="10729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4C28B8-DD0D-4282-9B32-D3FF06B53AE9}"/>
              </a:ext>
            </a:extLst>
          </p:cNvPr>
          <p:cNvSpPr txBox="1"/>
          <p:nvPr/>
        </p:nvSpPr>
        <p:spPr>
          <a:xfrm>
            <a:off x="6810155" y="1880150"/>
            <a:ext cx="5015436" cy="4998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стажировки «Совершенствование достигается практикой».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Основными задачи стажировки были: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сформировать основные понятия и представления о важнейших концепциях обучения и образования;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создать условия для овладения практическими умениями организации процесса практического обучения.</a:t>
            </a:r>
          </a:p>
          <a:p>
            <a:pPr indent="447675"/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в мероприятии приняли участие 18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преподавателей и мастеров производственного обучения из организаций СПО Краснодарского края.</a:t>
            </a:r>
            <a:endParaRPr lang="ru-RU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«Крымский индустриально-строительный техникум», 18.05.2023г.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67" y="2044237"/>
            <a:ext cx="3298872" cy="18855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699" y="3386150"/>
            <a:ext cx="3525787" cy="21628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037" y="4839644"/>
            <a:ext cx="3481118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1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F99D145-6210-4BD9-BE2F-B4B207E0F5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4118" y="623444"/>
            <a:ext cx="9783763" cy="6155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cap="none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Продукты инновационной деятельности</a:t>
            </a:r>
            <a:endParaRPr lang="ru-RU" sz="4000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03EB3F7D-3FD6-4BC8-BC7F-EE7CAE17B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479" y="2254871"/>
            <a:ext cx="4060905" cy="4206240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Публикация статьи на тему: «Роль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менторинга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процессе организации практической подготовки студентов» в научно-методическом журнале «Кубанская школа».</a:t>
            </a:r>
          </a:p>
          <a:p>
            <a:pPr marL="0" indent="0">
              <a:buNone/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статьи: Минасов Артур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Мушегович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преподаватель ГБПОУ КК КИСТ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3E02A18-5AAB-4AF7-8F93-D62539D47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87" t="23882" r="13750" b="11773"/>
          <a:stretch/>
        </p:blipFill>
        <p:spPr>
          <a:xfrm>
            <a:off x="421498" y="2151605"/>
            <a:ext cx="6274340" cy="44127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4EA6F4A-B3DF-400E-9921-22DDABCA56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53" t="19627" r="26676" b="16029"/>
          <a:stretch/>
        </p:blipFill>
        <p:spPr>
          <a:xfrm>
            <a:off x="416633" y="2151605"/>
            <a:ext cx="3142035" cy="44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28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309</TotalTime>
  <Words>539</Words>
  <Application>Microsoft Office PowerPoint</Application>
  <PresentationFormat>Широкоэкранный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Corbel</vt:lpstr>
      <vt:lpstr>Times New Roman</vt:lpstr>
      <vt:lpstr>Wingdings</vt:lpstr>
      <vt:lpstr>Полосы</vt:lpstr>
      <vt:lpstr>Отчет о работе краевой инновационной площадки «Менторская поддержка социальных партнеров как инструмент повышения качества практической подготовки» за 2023 год</vt:lpstr>
      <vt:lpstr>Презентация PowerPoint</vt:lpstr>
      <vt:lpstr>Презентация PowerPoint</vt:lpstr>
      <vt:lpstr>Нормативно-правовое обеспечение кип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Продукты инновационной деятельности</vt:lpstr>
      <vt:lpstr>Продукты инновационной деятельности</vt:lpstr>
      <vt:lpstr>Апробация проекта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опыт  ГБПОУ КК «Крымский индустриально-строительный техникум»</dc:title>
  <dc:creator>Пользователь Windows</dc:creator>
  <cp:lastModifiedBy>16</cp:lastModifiedBy>
  <cp:revision>28</cp:revision>
  <dcterms:created xsi:type="dcterms:W3CDTF">2023-09-08T11:23:52Z</dcterms:created>
  <dcterms:modified xsi:type="dcterms:W3CDTF">2023-09-22T07:25:16Z</dcterms:modified>
</cp:coreProperties>
</file>